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C"/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813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5530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3542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938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871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7394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935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858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534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3456384" cy="86409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95736" y="3212976"/>
            <a:ext cx="4680520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600" dirty="0">
                <a:solidFill>
                  <a:srgbClr val="FFEB3C"/>
                </a:solidFill>
              </a:rPr>
              <a:t>МОЛИТВА ПРО ВІДПЛАТУ </a:t>
            </a:r>
            <a:endParaRPr lang="uk-UA" sz="4600" dirty="0">
              <a:solidFill>
                <a:srgbClr val="FFE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78092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200" dirty="0">
                <a:solidFill>
                  <a:srgbClr val="FFEB3C"/>
                </a:solidFill>
              </a:rPr>
              <a:t>Хай зодягнуться ганьбою ті злі ЧОЛОВІКИ, хто мене обмовляє, і хай вони сором свій вдягнуть, </a:t>
            </a:r>
            <a:endParaRPr lang="uk-UA" sz="4200" dirty="0" smtClean="0">
              <a:solidFill>
                <a:srgbClr val="FFEB3C"/>
              </a:solidFill>
            </a:endParaRPr>
          </a:p>
          <a:p>
            <a:r>
              <a:rPr lang="uk-UA" sz="4200" dirty="0" smtClean="0">
                <a:solidFill>
                  <a:srgbClr val="FFEB3C"/>
                </a:solidFill>
              </a:rPr>
              <a:t>як </a:t>
            </a:r>
            <a:r>
              <a:rPr lang="uk-UA" sz="4200" dirty="0" err="1">
                <a:solidFill>
                  <a:srgbClr val="FFEB3C"/>
                </a:solidFill>
              </a:rPr>
              <a:t>шату</a:t>
            </a:r>
            <a:r>
              <a:rPr lang="uk-UA" sz="4200" dirty="0">
                <a:solidFill>
                  <a:srgbClr val="FFEB3C"/>
                </a:solidFill>
              </a:rPr>
              <a:t>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14181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Я устами </a:t>
            </a:r>
            <a:r>
              <a:rPr lang="ru-RU" sz="4200" dirty="0" err="1">
                <a:solidFill>
                  <a:srgbClr val="FFEB3C"/>
                </a:solidFill>
              </a:rPr>
              <a:t>своїми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хвалитиму</a:t>
            </a:r>
            <a:r>
              <a:rPr lang="ru-RU" sz="4200" dirty="0">
                <a:solidFill>
                  <a:srgbClr val="FFEB3C"/>
                </a:solidFill>
              </a:rPr>
              <a:t> і </a:t>
            </a:r>
            <a:r>
              <a:rPr lang="ru-RU" sz="4200" dirty="0" err="1">
                <a:solidFill>
                  <a:srgbClr val="FFEB3C"/>
                </a:solidFill>
              </a:rPr>
              <a:t>прославлятиму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голосно</a:t>
            </a:r>
            <a:r>
              <a:rPr lang="ru-RU" sz="4200" dirty="0">
                <a:solidFill>
                  <a:srgbClr val="FFEB3C"/>
                </a:solidFill>
              </a:rPr>
              <a:t> Господа, і </a:t>
            </a:r>
            <a:r>
              <a:rPr lang="ru-RU" sz="4200" dirty="0" err="1">
                <a:solidFill>
                  <a:srgbClr val="FFEB3C"/>
                </a:solidFill>
              </a:rPr>
              <a:t>між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громадянами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України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Його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славити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smtClean="0">
                <a:solidFill>
                  <a:srgbClr val="FFEB3C"/>
                </a:solidFill>
              </a:rPr>
              <a:t>буду.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65186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Вічний</a:t>
            </a:r>
            <a:r>
              <a:rPr lang="ru-RU" sz="4200" dirty="0">
                <a:solidFill>
                  <a:srgbClr val="FFEB3C"/>
                </a:solidFill>
              </a:rPr>
              <a:t> Боже </a:t>
            </a:r>
            <a:r>
              <a:rPr lang="ru-RU" sz="4200" dirty="0" err="1">
                <a:solidFill>
                  <a:srgbClr val="FFEB3C"/>
                </a:solidFill>
              </a:rPr>
              <a:t>слави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моєї</a:t>
            </a:r>
            <a:r>
              <a:rPr lang="ru-RU" sz="4200" dirty="0">
                <a:solidFill>
                  <a:srgbClr val="FFEB3C"/>
                </a:solidFill>
              </a:rPr>
              <a:t>, не будь </a:t>
            </a:r>
            <a:r>
              <a:rPr lang="ru-RU" sz="4200" dirty="0" err="1">
                <a:solidFill>
                  <a:srgbClr val="FFEB3C"/>
                </a:solidFill>
              </a:rPr>
              <a:t>мовчазливий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бо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мої</a:t>
            </a:r>
            <a:r>
              <a:rPr lang="ru-RU" sz="4200" dirty="0">
                <a:solidFill>
                  <a:srgbClr val="FFEB3C"/>
                </a:solidFill>
              </a:rPr>
              <a:t> вороги </a:t>
            </a:r>
            <a:r>
              <a:rPr lang="ru-RU" sz="4200" dirty="0" err="1">
                <a:solidFill>
                  <a:srgbClr val="FFEB3C"/>
                </a:solidFill>
              </a:rPr>
              <a:t>порозкривали</a:t>
            </a:r>
            <a:r>
              <a:rPr lang="ru-RU" sz="4200" dirty="0">
                <a:solidFill>
                  <a:srgbClr val="FFEB3C"/>
                </a:solidFill>
              </a:rPr>
              <a:t> на мене уста </a:t>
            </a:r>
            <a:r>
              <a:rPr lang="ru-RU" sz="4200" dirty="0" err="1">
                <a:solidFill>
                  <a:srgbClr val="FFEB3C"/>
                </a:solidFill>
              </a:rPr>
              <a:t>нечестиві</a:t>
            </a:r>
            <a:r>
              <a:rPr lang="ru-RU" sz="4200" dirty="0">
                <a:solidFill>
                  <a:srgbClr val="FFEB3C"/>
                </a:solidFill>
              </a:rPr>
              <a:t> та </a:t>
            </a:r>
            <a:r>
              <a:rPr lang="ru-RU" sz="4200" dirty="0" err="1">
                <a:solidFill>
                  <a:srgbClr val="FFEB3C"/>
                </a:solidFill>
              </a:rPr>
              <a:t>пельки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лукаві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язиком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неправдивим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говорять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ці</a:t>
            </a:r>
            <a:r>
              <a:rPr lang="ru-RU" sz="4200" dirty="0">
                <a:solidFill>
                  <a:srgbClr val="FFEB3C"/>
                </a:solidFill>
              </a:rPr>
              <a:t> ЧОЛОВІКИ </a:t>
            </a:r>
            <a:r>
              <a:rPr lang="ru-RU" sz="4200" dirty="0" err="1">
                <a:solidFill>
                  <a:srgbClr val="FFEB3C"/>
                </a:solidFill>
              </a:rPr>
              <a:t>зо</a:t>
            </a:r>
            <a:r>
              <a:rPr lang="ru-RU" sz="4200" dirty="0">
                <a:solidFill>
                  <a:srgbClr val="FFEB3C"/>
                </a:solidFill>
              </a:rPr>
              <a:t> мною!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503872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Це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повна</a:t>
            </a:r>
            <a:r>
              <a:rPr lang="ru-RU" sz="4200" dirty="0">
                <a:solidFill>
                  <a:srgbClr val="FFEB3C"/>
                </a:solidFill>
              </a:rPr>
              <a:t> заплата </a:t>
            </a:r>
            <a:r>
              <a:rPr lang="ru-RU" sz="4200" dirty="0" err="1">
                <a:solidFill>
                  <a:srgbClr val="FFEB3C"/>
                </a:solidFill>
              </a:rPr>
              <a:t>від</a:t>
            </a:r>
            <a:r>
              <a:rPr lang="ru-RU" sz="4200" dirty="0">
                <a:solidFill>
                  <a:srgbClr val="FFEB3C"/>
                </a:solidFill>
              </a:rPr>
              <a:t> Господа </a:t>
            </a:r>
            <a:r>
              <a:rPr lang="ru-RU" sz="4200" dirty="0" err="1">
                <a:solidFill>
                  <a:srgbClr val="FFEB3C"/>
                </a:solidFill>
              </a:rPr>
              <a:t>Ісуса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тим</a:t>
            </a:r>
            <a:r>
              <a:rPr lang="ru-RU" sz="4200" dirty="0">
                <a:solidFill>
                  <a:srgbClr val="FFEB3C"/>
                </a:solidFill>
              </a:rPr>
              <a:t> ЧОЛОВІКАМ, </a:t>
            </a:r>
            <a:r>
              <a:rPr lang="ru-RU" sz="4200" dirty="0" err="1">
                <a:solidFill>
                  <a:srgbClr val="FFEB3C"/>
                </a:solidFill>
              </a:rPr>
              <a:t>хто</a:t>
            </a:r>
            <a:r>
              <a:rPr lang="ru-RU" sz="4200" dirty="0">
                <a:solidFill>
                  <a:srgbClr val="FFEB3C"/>
                </a:solidFill>
              </a:rPr>
              <a:t> мене </a:t>
            </a:r>
            <a:r>
              <a:rPr lang="ru-RU" sz="4200" dirty="0" err="1">
                <a:solidFill>
                  <a:srgbClr val="FFEB3C"/>
                </a:solidFill>
              </a:rPr>
              <a:t>обмовляє</a:t>
            </a:r>
            <a:r>
              <a:rPr lang="ru-RU" sz="4200" dirty="0">
                <a:solidFill>
                  <a:srgbClr val="FFEB3C"/>
                </a:solidFill>
              </a:rPr>
              <a:t>, на душу мою </a:t>
            </a:r>
            <a:endParaRPr lang="ru-RU" sz="4200" dirty="0" smtClean="0">
              <a:solidFill>
                <a:srgbClr val="FFEB3C"/>
              </a:solidFill>
            </a:endParaRPr>
          </a:p>
          <a:p>
            <a:r>
              <a:rPr lang="ru-RU" sz="4200" dirty="0" err="1" smtClean="0">
                <a:solidFill>
                  <a:srgbClr val="FFEB3C"/>
                </a:solidFill>
              </a:rPr>
              <a:t>наговорює</a:t>
            </a:r>
            <a:r>
              <a:rPr lang="ru-RU" sz="4200" dirty="0" smtClean="0">
                <a:solidFill>
                  <a:srgbClr val="FFEB3C"/>
                </a:solidFill>
              </a:rPr>
              <a:t> </a:t>
            </a:r>
            <a:r>
              <a:rPr lang="ru-RU" sz="4200" dirty="0">
                <a:solidFill>
                  <a:srgbClr val="FFEB3C"/>
                </a:solidFill>
              </a:rPr>
              <a:t>зло!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97703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А </a:t>
            </a:r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 Господи, </a:t>
            </a:r>
            <a:r>
              <a:rPr lang="ru-RU" sz="4200" dirty="0" err="1">
                <a:solidFill>
                  <a:srgbClr val="FFEB3C"/>
                </a:solidFill>
              </a:rPr>
              <a:t>Владико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зо</a:t>
            </a:r>
            <a:r>
              <a:rPr lang="ru-RU" sz="4200" dirty="0">
                <a:solidFill>
                  <a:srgbClr val="FFEB3C"/>
                </a:solidFill>
              </a:rPr>
              <a:t> мною, </a:t>
            </a:r>
            <a:r>
              <a:rPr lang="ru-RU" sz="4200" dirty="0" err="1">
                <a:solidFill>
                  <a:srgbClr val="FFEB3C"/>
                </a:solidFill>
              </a:rPr>
              <a:t>Твоїм</a:t>
            </a:r>
            <a:r>
              <a:rPr lang="ru-RU" sz="4200" dirty="0">
                <a:solidFill>
                  <a:srgbClr val="FFEB3C"/>
                </a:solidFill>
              </a:rPr>
              <a:t> молодим баптистом-</a:t>
            </a:r>
            <a:r>
              <a:rPr lang="ru-RU" sz="4200" dirty="0" err="1">
                <a:solidFill>
                  <a:srgbClr val="FFEB3C"/>
                </a:solidFill>
              </a:rPr>
              <a:t>благовісником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зроби</a:t>
            </a:r>
            <a:r>
              <a:rPr lang="ru-RU" sz="4200" dirty="0">
                <a:solidFill>
                  <a:srgbClr val="FFEB3C"/>
                </a:solidFill>
              </a:rPr>
              <a:t> ради </a:t>
            </a:r>
            <a:r>
              <a:rPr lang="ru-RU" sz="4200" dirty="0" err="1">
                <a:solidFill>
                  <a:srgbClr val="FFEB3C"/>
                </a:solidFill>
              </a:rPr>
              <a:t>Ймення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Свого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що</a:t>
            </a:r>
            <a:r>
              <a:rPr lang="ru-RU" sz="4200" dirty="0">
                <a:solidFill>
                  <a:srgbClr val="FFEB3C"/>
                </a:solidFill>
              </a:rPr>
              <a:t> добре </a:t>
            </a:r>
            <a:r>
              <a:rPr lang="ru-RU" sz="4200" dirty="0" err="1">
                <a:solidFill>
                  <a:srgbClr val="FFEB3C"/>
                </a:solidFill>
              </a:rPr>
              <a:t>Твоє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милосердя</a:t>
            </a:r>
            <a:r>
              <a:rPr lang="ru-RU" sz="4200" dirty="0">
                <a:solidFill>
                  <a:srgbClr val="FFEB3C"/>
                </a:solidFill>
              </a:rPr>
              <a:t>, мене, </a:t>
            </a:r>
            <a:r>
              <a:rPr lang="ru-RU" sz="4200" dirty="0" err="1">
                <a:solidFill>
                  <a:srgbClr val="FFEB3C"/>
                </a:solidFill>
              </a:rPr>
              <a:t>Твого</a:t>
            </a:r>
            <a:r>
              <a:rPr lang="ru-RU" sz="4200" dirty="0">
                <a:solidFill>
                  <a:srgbClr val="FFEB3C"/>
                </a:solidFill>
              </a:rPr>
              <a:t> молодого </a:t>
            </a:r>
            <a:r>
              <a:rPr lang="ru-RU" sz="4200" dirty="0" err="1">
                <a:solidFill>
                  <a:srgbClr val="FFEB3C"/>
                </a:solidFill>
              </a:rPr>
              <a:t>організатора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баптистської</a:t>
            </a:r>
            <a:r>
              <a:rPr lang="ru-RU" sz="4200" dirty="0">
                <a:solidFill>
                  <a:srgbClr val="FFEB3C"/>
                </a:solidFill>
              </a:rPr>
              <a:t> церкви, </a:t>
            </a:r>
            <a:r>
              <a:rPr lang="ru-RU" sz="4200" dirty="0" err="1">
                <a:solidFill>
                  <a:srgbClr val="FFEB3C"/>
                </a:solidFill>
              </a:rPr>
              <a:t>порятуй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26181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9702" y="2780928"/>
            <a:ext cx="8568952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і я став для них за </a:t>
            </a:r>
            <a:r>
              <a:rPr lang="ru-RU" sz="4200" dirty="0" err="1">
                <a:solidFill>
                  <a:srgbClr val="FFEB3C"/>
                </a:solidFill>
              </a:rPr>
              <a:t>посміховище</a:t>
            </a:r>
            <a:r>
              <a:rPr lang="ru-RU" sz="4200" dirty="0">
                <a:solidFill>
                  <a:srgbClr val="FFEB3C"/>
                </a:solidFill>
              </a:rPr>
              <a:t>, коли </a:t>
            </a:r>
            <a:r>
              <a:rPr lang="ru-RU" sz="4200" dirty="0" err="1">
                <a:solidFill>
                  <a:srgbClr val="FFEB3C"/>
                </a:solidFill>
              </a:rPr>
              <a:t>бачать</a:t>
            </a:r>
            <a:r>
              <a:rPr lang="ru-RU" sz="4200" dirty="0">
                <a:solidFill>
                  <a:srgbClr val="FFEB3C"/>
                </a:solidFill>
              </a:rPr>
              <a:t> мене, молодого </a:t>
            </a:r>
            <a:r>
              <a:rPr lang="ru-RU" sz="4200" dirty="0" err="1">
                <a:solidFill>
                  <a:srgbClr val="FFEB3C"/>
                </a:solidFill>
              </a:rPr>
              <a:t>працівника</a:t>
            </a:r>
            <a:r>
              <a:rPr lang="ru-RU" sz="4200" dirty="0">
                <a:solidFill>
                  <a:srgbClr val="FFEB3C"/>
                </a:solidFill>
              </a:rPr>
              <a:t>-баптиста, головою </a:t>
            </a:r>
            <a:r>
              <a:rPr lang="ru-RU" sz="4200" dirty="0" err="1">
                <a:solidFill>
                  <a:srgbClr val="FFEB3C"/>
                </a:solidFill>
              </a:rPr>
              <a:t>своєю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хитають</a:t>
            </a:r>
            <a:r>
              <a:rPr lang="ru-RU" sz="4200" dirty="0">
                <a:solidFill>
                  <a:srgbClr val="FFEB3C"/>
                </a:solidFill>
              </a:rPr>
              <a:t>…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25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25823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 err="1">
                <a:solidFill>
                  <a:srgbClr val="FFEB3C"/>
                </a:solidFill>
              </a:rPr>
              <a:t>Поможи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мені</a:t>
            </a:r>
            <a:r>
              <a:rPr lang="ru-RU" sz="4200" dirty="0">
                <a:solidFill>
                  <a:srgbClr val="FFEB3C"/>
                </a:solidFill>
              </a:rPr>
              <a:t>, Господи, Боже </a:t>
            </a:r>
            <a:r>
              <a:rPr lang="ru-RU" sz="4200" dirty="0" err="1">
                <a:solidFill>
                  <a:srgbClr val="FFEB3C"/>
                </a:solidFill>
              </a:rPr>
              <a:t>мій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Викупителю</a:t>
            </a:r>
            <a:r>
              <a:rPr lang="ru-RU" sz="4200" dirty="0">
                <a:solidFill>
                  <a:srgbClr val="FFEB3C"/>
                </a:solidFill>
              </a:rPr>
              <a:t>, за </a:t>
            </a:r>
            <a:r>
              <a:rPr lang="ru-RU" sz="4200" dirty="0" err="1">
                <a:solidFill>
                  <a:srgbClr val="FFEB3C"/>
                </a:solidFill>
              </a:rPr>
              <a:t>Своїм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милосердям</a:t>
            </a:r>
            <a:r>
              <a:rPr lang="ru-RU" sz="4200" dirty="0">
                <a:solidFill>
                  <a:srgbClr val="FFEB3C"/>
                </a:solidFill>
              </a:rPr>
              <a:t> спаси </a:t>
            </a:r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 мене! </a:t>
            </a:r>
            <a:endParaRPr lang="en-US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26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68102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І нехай </a:t>
            </a:r>
            <a:r>
              <a:rPr lang="ru-RU" sz="4200" dirty="0" err="1">
                <a:solidFill>
                  <a:srgbClr val="FFEB3C"/>
                </a:solidFill>
              </a:rPr>
              <a:t>мої</a:t>
            </a:r>
            <a:r>
              <a:rPr lang="ru-RU" sz="4200" dirty="0">
                <a:solidFill>
                  <a:srgbClr val="FFEB3C"/>
                </a:solidFill>
              </a:rPr>
              <a:t> противники </a:t>
            </a:r>
            <a:r>
              <a:rPr lang="ru-RU" sz="4200" dirty="0" err="1">
                <a:solidFill>
                  <a:srgbClr val="FFEB3C"/>
                </a:solidFill>
              </a:rPr>
              <a:t>знають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що</a:t>
            </a:r>
            <a:r>
              <a:rPr lang="ru-RU" sz="4200" dirty="0">
                <a:solidFill>
                  <a:srgbClr val="FFEB3C"/>
                </a:solidFill>
              </a:rPr>
              <a:t> Твоя </a:t>
            </a:r>
            <a:r>
              <a:rPr lang="ru-RU" sz="4200" dirty="0" err="1">
                <a:solidFill>
                  <a:srgbClr val="FFEB3C"/>
                </a:solidFill>
              </a:rPr>
              <a:t>це</a:t>
            </a:r>
            <a:r>
              <a:rPr lang="ru-RU" sz="4200" dirty="0">
                <a:solidFill>
                  <a:srgbClr val="FFEB3C"/>
                </a:solidFill>
              </a:rPr>
              <a:t> рука, </a:t>
            </a:r>
            <a:r>
              <a:rPr lang="ru-RU" sz="4200" dirty="0" err="1">
                <a:solidFill>
                  <a:srgbClr val="FFEB3C"/>
                </a:solidFill>
              </a:rPr>
              <a:t>що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, </a:t>
            </a:r>
            <a:r>
              <a:rPr lang="ru-RU" sz="4200" dirty="0" err="1">
                <a:solidFill>
                  <a:srgbClr val="FFEB3C"/>
                </a:solidFill>
              </a:rPr>
              <a:t>святий</a:t>
            </a:r>
            <a:r>
              <a:rPr lang="ru-RU" sz="4200" dirty="0">
                <a:solidFill>
                  <a:srgbClr val="FFEB3C"/>
                </a:solidFill>
              </a:rPr>
              <a:t> і </a:t>
            </a:r>
            <a:r>
              <a:rPr lang="ru-RU" sz="4200" dirty="0" err="1">
                <a:solidFill>
                  <a:srgbClr val="FFEB3C"/>
                </a:solidFill>
              </a:rPr>
              <a:t>праведний</a:t>
            </a:r>
            <a:r>
              <a:rPr lang="ru-RU" sz="4200" dirty="0">
                <a:solidFill>
                  <a:srgbClr val="FFEB3C"/>
                </a:solidFill>
              </a:rPr>
              <a:t> Господи, все </a:t>
            </a:r>
            <a:r>
              <a:rPr lang="ru-RU" sz="4200" dirty="0" err="1">
                <a:solidFill>
                  <a:srgbClr val="FFEB3C"/>
                </a:solidFill>
              </a:rPr>
              <a:t>це</a:t>
            </a:r>
            <a:r>
              <a:rPr lang="ru-RU" sz="4200" dirty="0">
                <a:solidFill>
                  <a:srgbClr val="FFEB3C"/>
                </a:solidFill>
              </a:rPr>
              <a:t> вчинив!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27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68140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42484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dirty="0">
                <a:solidFill>
                  <a:srgbClr val="FFEB3C"/>
                </a:solidFill>
              </a:rPr>
              <a:t>Нехай </a:t>
            </a:r>
            <a:r>
              <a:rPr lang="ru-RU" sz="4200" dirty="0" err="1">
                <a:solidFill>
                  <a:srgbClr val="FFEB3C"/>
                </a:solidFill>
              </a:rPr>
              <a:t>проклинають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ці</a:t>
            </a:r>
            <a:r>
              <a:rPr lang="ru-RU" sz="4200" dirty="0">
                <a:solidFill>
                  <a:srgbClr val="FFEB3C"/>
                </a:solidFill>
              </a:rPr>
              <a:t> ЧОЛОВІКИ, </a:t>
            </a:r>
            <a:r>
              <a:rPr lang="ru-RU" sz="4200" dirty="0" err="1">
                <a:solidFill>
                  <a:srgbClr val="FFEB3C"/>
                </a:solidFill>
              </a:rPr>
              <a:t>Ти</a:t>
            </a:r>
            <a:r>
              <a:rPr lang="ru-RU" sz="4200" dirty="0">
                <a:solidFill>
                  <a:srgbClr val="FFEB3C"/>
                </a:solidFill>
              </a:rPr>
              <a:t> ж </a:t>
            </a:r>
            <a:r>
              <a:rPr lang="ru-RU" sz="4200" dirty="0" err="1">
                <a:solidFill>
                  <a:srgbClr val="FFEB3C"/>
                </a:solidFill>
              </a:rPr>
              <a:t>поблагослови</a:t>
            </a:r>
            <a:r>
              <a:rPr lang="ru-RU" sz="4200" dirty="0">
                <a:solidFill>
                  <a:srgbClr val="FFEB3C"/>
                </a:solidFill>
              </a:rPr>
              <a:t> мене, </a:t>
            </a:r>
            <a:r>
              <a:rPr lang="ru-RU" sz="4200" dirty="0" err="1">
                <a:solidFill>
                  <a:srgbClr val="FFEB3C"/>
                </a:solidFill>
              </a:rPr>
              <a:t>Всевишній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дивовижний</a:t>
            </a:r>
            <a:r>
              <a:rPr lang="ru-RU" sz="4200" dirty="0">
                <a:solidFill>
                  <a:srgbClr val="FFEB3C"/>
                </a:solidFill>
              </a:rPr>
              <a:t> Господи! Вони </a:t>
            </a:r>
            <a:r>
              <a:rPr lang="ru-RU" sz="4200" dirty="0" err="1">
                <a:solidFill>
                  <a:srgbClr val="FFEB3C"/>
                </a:solidFill>
              </a:rPr>
              <a:t>повстають</a:t>
            </a:r>
            <a:r>
              <a:rPr lang="ru-RU" sz="4200" dirty="0">
                <a:solidFill>
                  <a:srgbClr val="FFEB3C"/>
                </a:solidFill>
              </a:rPr>
              <a:t>, та нехай </a:t>
            </a:r>
            <a:r>
              <a:rPr lang="ru-RU" sz="4200" dirty="0" err="1">
                <a:solidFill>
                  <a:srgbClr val="FFEB3C"/>
                </a:solidFill>
              </a:rPr>
              <a:t>засоромлені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будуть</a:t>
            </a:r>
            <a:r>
              <a:rPr lang="ru-RU" sz="4200" dirty="0">
                <a:solidFill>
                  <a:srgbClr val="FFEB3C"/>
                </a:solidFill>
              </a:rPr>
              <a:t>, а раб </a:t>
            </a:r>
            <a:r>
              <a:rPr lang="ru-RU" sz="4200" dirty="0" err="1">
                <a:solidFill>
                  <a:srgbClr val="FFEB3C"/>
                </a:solidFill>
              </a:rPr>
              <a:t>Твій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радітиме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спасінням</a:t>
            </a:r>
            <a:r>
              <a:rPr lang="ru-RU" sz="4200" dirty="0">
                <a:solidFill>
                  <a:srgbClr val="FFEB3C"/>
                </a:solidFill>
              </a:rPr>
              <a:t> </a:t>
            </a:r>
            <a:r>
              <a:rPr lang="ru-RU" sz="4200" dirty="0" err="1">
                <a:solidFill>
                  <a:srgbClr val="FFEB3C"/>
                </a:solidFill>
              </a:rPr>
              <a:t>душі</a:t>
            </a:r>
            <a:r>
              <a:rPr lang="ru-RU" sz="4200" dirty="0">
                <a:solidFill>
                  <a:srgbClr val="FFEB3C"/>
                </a:solidFill>
              </a:rPr>
              <a:t>! </a:t>
            </a:r>
            <a:endParaRPr lang="uk-UA" sz="42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28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0148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66</Words>
  <Application>Microsoft Office PowerPoint</Application>
  <PresentationFormat>Экран (4:3)</PresentationFormat>
  <Paragraphs>65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109</vt:lpstr>
      <vt:lpstr>Псалом 109:1</vt:lpstr>
      <vt:lpstr>Псалом 109:2</vt:lpstr>
      <vt:lpstr>Псалом 109:20</vt:lpstr>
      <vt:lpstr>Псалом 109:21</vt:lpstr>
      <vt:lpstr>Псалом 109:25</vt:lpstr>
      <vt:lpstr>Псалом 109:26</vt:lpstr>
      <vt:lpstr>Псалом 109:27</vt:lpstr>
      <vt:lpstr>Псалом 109:28</vt:lpstr>
      <vt:lpstr>Псалом 109:29</vt:lpstr>
      <vt:lpstr>Псалом 109:30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166</cp:revision>
  <dcterms:created xsi:type="dcterms:W3CDTF">2011-03-25T18:27:23Z</dcterms:created>
  <dcterms:modified xsi:type="dcterms:W3CDTF">2019-02-22T19:05:55Z</dcterms:modified>
</cp:coreProperties>
</file>